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322" r:id="rId5"/>
    <p:sldId id="260" r:id="rId6"/>
    <p:sldId id="290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5" autoAdjust="0"/>
    <p:restoredTop sz="94660"/>
  </p:normalViewPr>
  <p:slideViewPr>
    <p:cSldViewPr>
      <p:cViewPr varScale="1">
        <p:scale>
          <a:sx n="112" d="100"/>
          <a:sy n="112" d="100"/>
        </p:scale>
        <p:origin x="177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4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1" y="0"/>
            <a:ext cx="3043344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7CD82AB9-4048-4AB2-B142-213A92374DAC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4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1" y="8842030"/>
            <a:ext cx="3043344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653EA1B3-3797-49EA-8962-4902D075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1BFA-4164-4458-A6AE-9638FF762CDE}" type="datetime1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7174-3167-492D-9D45-0E782B011F11}" type="datetime1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DEFF-A8D9-43EE-AB78-FCF551320057}" type="datetime1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3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555D-340A-4B37-8552-97C7486E9D42}" type="datetime1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B001-15B3-4626-8C53-54F849382F4C}" type="datetime1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3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3CCE-D402-4031-BBE6-E591A977156F}" type="datetime1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6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0B00-4351-47B5-9C8A-5B1AE460743C}" type="datetime1">
              <a:rPr lang="en-US" smtClean="0"/>
              <a:t>7/6/2021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6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5C95-AF7D-447D-B92B-453D1CE888E4}" type="datetime1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1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AB1F-8CB3-4B49-9755-11783EB8EBC4}" type="datetime1">
              <a:rPr lang="en-US" smtClean="0"/>
              <a:t>7/6/2021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8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9B36-78FD-4D4D-B7C4-E0FF23FFBA27}" type="datetime1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1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5E1C-A87B-4693-A494-EF367A2D0D7B}" type="datetime1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1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78651-42C1-4EE1-BD83-7C55BD435A32}" type="datetime1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224EE-1498-4E4F-8BA1-7C1169C3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5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rdmaillouisville.sharepoint.com/sites/etm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ETMS</a:t>
            </a:r>
            <a:br>
              <a:rPr lang="en-US" sz="4800" b="1" dirty="0" smtClean="0"/>
            </a:br>
            <a:r>
              <a:rPr lang="en-US" sz="4800" b="1" dirty="0" smtClean="0"/>
              <a:t>Employee Training Management System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sz="2000" dirty="0" smtClean="0"/>
              <a:t> </a:t>
            </a:r>
            <a:endParaRPr lang="en-US" sz="2000" dirty="0" smtClean="0"/>
          </a:p>
          <a:p>
            <a:pPr algn="l"/>
            <a:endParaRPr lang="en-US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05827"/>
            <a:ext cx="122489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Employee Training </a:t>
            </a:r>
            <a:br>
              <a:rPr lang="en-US" sz="2800" dirty="0" smtClean="0"/>
            </a:br>
            <a:r>
              <a:rPr lang="en-US" sz="2800" dirty="0" smtClean="0"/>
              <a:t>Management System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676400"/>
            <a:ext cx="7620000" cy="4449763"/>
          </a:xfrm>
        </p:spPr>
        <p:txBody>
          <a:bodyPr>
            <a:normAutofit/>
          </a:bodyPr>
          <a:lstStyle/>
          <a:p>
            <a:r>
              <a:rPr lang="en-US" dirty="0" smtClean="0"/>
              <a:t>Requires a logon:</a:t>
            </a:r>
          </a:p>
          <a:p>
            <a:endParaRPr lang="en-US" dirty="0"/>
          </a:p>
          <a:p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cardmaillouisville.sharepoint.com/sites/etms</a:t>
            </a:r>
            <a:endParaRPr lang="en-US" u="sng" dirty="0" smtClean="0"/>
          </a:p>
          <a:p>
            <a:pPr marL="0" indent="0">
              <a:buNone/>
            </a:pPr>
            <a:endParaRPr lang="en-US" u="sng" dirty="0"/>
          </a:p>
          <a:p>
            <a:r>
              <a:rPr lang="en-US" sz="2400" i="1" dirty="0"/>
              <a:t>Being that browsers are not standardized at this time, you may need to test which browser works best for you.</a:t>
            </a:r>
          </a:p>
          <a:p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83" y="228600"/>
            <a:ext cx="1232019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4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Home Page</a:t>
            </a:r>
            <a:endParaRPr lang="en-US" sz="31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752600"/>
            <a:ext cx="7848600" cy="43735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62218"/>
            <a:ext cx="1085917" cy="968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30494"/>
            <a:ext cx="7060096" cy="5429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17" y="4495801"/>
            <a:ext cx="2000183" cy="36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40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CALENDAR OF </a:t>
            </a:r>
            <a:br>
              <a:rPr lang="en-US" b="1" dirty="0" smtClean="0"/>
            </a:br>
            <a:r>
              <a:rPr lang="en-US" b="1" dirty="0" smtClean="0"/>
              <a:t>SCHEDULED COURSES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13740"/>
            <a:ext cx="8229600" cy="429888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46513"/>
            <a:ext cx="11430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0613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5400" b="1" dirty="0" smtClean="0"/>
              <a:t>Student Sign Up</a:t>
            </a:r>
            <a:endParaRPr lang="en-US" sz="5400" b="1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62000"/>
            <a:ext cx="1085917" cy="968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5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667000"/>
            <a:ext cx="8229600" cy="22512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011" y="1600200"/>
            <a:ext cx="8579977" cy="465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11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STUDENT</a:t>
            </a:r>
            <a:r>
              <a:rPr lang="en-US" b="1" smtClean="0"/>
              <a:t> </a:t>
            </a:r>
            <a:r>
              <a:rPr lang="en-US" b="1" dirty="0" smtClean="0"/>
              <a:t>REGISTRATION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24EE-1498-4E4F-8BA1-7C1169C3559A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0008"/>
            <a:ext cx="1294211" cy="1154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239690"/>
            <a:ext cx="8229600" cy="370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8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147695</TotalTime>
  <Words>62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ETMS Employee Training Management System </vt:lpstr>
      <vt:lpstr>Employee Training  Management System </vt:lpstr>
      <vt:lpstr> Home Page</vt:lpstr>
      <vt:lpstr>CALENDAR OF  SCHEDULED COURSES</vt:lpstr>
      <vt:lpstr>Student Sign Up</vt:lpstr>
      <vt:lpstr>STUDENT REGISTRATION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Reconciliation II - Reports</dc:title>
  <dc:creator>Windows User</dc:creator>
  <cp:lastModifiedBy>Jenkins,Linda L.</cp:lastModifiedBy>
  <cp:revision>208</cp:revision>
  <cp:lastPrinted>2019-04-18T12:34:54Z</cp:lastPrinted>
  <dcterms:created xsi:type="dcterms:W3CDTF">2012-12-11T15:52:22Z</dcterms:created>
  <dcterms:modified xsi:type="dcterms:W3CDTF">2021-07-06T13:04:48Z</dcterms:modified>
</cp:coreProperties>
</file>